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4847542"/>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27-29,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25-27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22978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25415</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5100</cp:revision>
  <cp:lastPrinted>2021-07-01T03:56:27Z</cp:lastPrinted>
  <dcterms:created xsi:type="dcterms:W3CDTF">2018-03-27T06:03:00Z</dcterms:created>
  <dcterms:modified xsi:type="dcterms:W3CDTF">2026-02-23T08:23:16Z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