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404" y="-7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1402113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54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ақпан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48457597"/>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47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0,094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1399</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0,28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137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0,685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26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0,065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25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0,124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24 </a:t>
            </a:r>
            <a:r>
              <a:rPr lang="kk-KZ" altLang="ru-RU" sz="1100" b="1" dirty="0" smtClean="0">
                <a:latin typeface="Times New Roman" panose="02020603050405020304" pitchFamily="18" charset="0"/>
                <a:cs typeface="Times New Roman" panose="02020603050405020304" pitchFamily="18" charset="0"/>
              </a:rPr>
              <a:t>ақпанға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23 </a:t>
            </a:r>
            <a:r>
              <a:rPr lang="kk-KZ" altLang="ru-RU" sz="1100" b="1" dirty="0" smtClean="0">
                <a:latin typeface="Times New Roman" panose="02020603050405020304" pitchFamily="18" charset="0"/>
                <a:cs typeface="Times New Roman" panose="02020603050405020304" pitchFamily="18" charset="0"/>
              </a:rPr>
              <a:t>ақпан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24 </a:t>
            </a:r>
            <a:r>
              <a:rPr lang="ru-RU" altLang="ru-RU" sz="1100" b="1" dirty="0" err="1" smtClean="0">
                <a:latin typeface="Times New Roman" panose="02020603050405020304" pitchFamily="18" charset="0"/>
                <a:cs typeface="Times New Roman" panose="02020603050405020304" pitchFamily="18" charset="0"/>
              </a:rPr>
              <a:t>ақпан</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Көшпелі бұлтты, жауын-шашынсыз. </a:t>
            </a:r>
            <a:r>
              <a:rPr lang="kk-KZ" sz="1100" dirty="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және таңертең тұман</a:t>
            </a:r>
            <a:r>
              <a:rPr lang="kk-KZ" sz="1100" dirty="0">
                <a:latin typeface="Times New Roman" pitchFamily="18" charset="0"/>
                <a:cs typeface="Times New Roman" pitchFamily="18" charset="0"/>
              </a:rPr>
              <a:t>. Жел  </a:t>
            </a:r>
            <a:r>
              <a:rPr lang="kk-KZ" sz="1100" dirty="0" smtClean="0">
                <a:latin typeface="Times New Roman" pitchFamily="18" charset="0"/>
                <a:cs typeface="Times New Roman" pitchFamily="18" charset="0"/>
              </a:rPr>
              <a:t>шығыстан, оңтүстік-шығыстан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5</a:t>
            </a:r>
            <a:r>
              <a:rPr lang="kk-KZ" sz="1100" dirty="0" smtClean="0">
                <a:latin typeface="Times New Roman" pitchFamily="18" charset="0"/>
                <a:cs typeface="Times New Roman" pitchFamily="18" charset="0"/>
              </a:rPr>
              <a:t>-10 </a:t>
            </a:r>
            <a:r>
              <a:rPr lang="kk-KZ" sz="1100" dirty="0" smtClean="0">
                <a:latin typeface="Times New Roman" pitchFamily="18" charset="0"/>
                <a:cs typeface="Times New Roman" pitchFamily="18" charset="0"/>
              </a:rPr>
              <a:t>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18</a:t>
            </a:r>
            <a:r>
              <a:rPr lang="kk-KZ" sz="1100" dirty="0" smtClean="0">
                <a:latin typeface="Times New Roman" pitchFamily="18" charset="0"/>
                <a:cs typeface="Times New Roman" pitchFamily="18" charset="0"/>
              </a:rPr>
              <a:t>-20,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9</a:t>
            </a:r>
            <a:r>
              <a:rPr lang="kk-KZ" sz="1100" dirty="0" smtClean="0">
                <a:latin typeface="Times New Roman" pitchFamily="18" charset="0"/>
                <a:cs typeface="Times New Roman" pitchFamily="18" charset="0"/>
              </a:rPr>
              <a:t>-11 </a:t>
            </a:r>
            <a:r>
              <a:rPr lang="kk-KZ" sz="1100" dirty="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аяз.</a:t>
            </a:r>
            <a:r>
              <a:rPr lang="kk-KZ" sz="1100" b="1" dirty="0" smtClean="0">
                <a:solidFill>
                  <a:srgbClr val="000000"/>
                </a:solidFill>
                <a:latin typeface="Times New Roman" pitchFamily="18" charset="0"/>
                <a:cs typeface="Times New Roman" pitchFamily="18" charset="0"/>
                <a:sym typeface="+mn-ea"/>
              </a:rPr>
              <a:t> </a:t>
            </a:r>
          </a:p>
          <a:p>
            <a:pPr lvl="0" indent="144000" algn="ctr"/>
            <a:endParaRPr lang="kk-KZ"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25 </a:t>
            </a:r>
            <a:r>
              <a:rPr lang="kk-KZ" sz="1100" b="1" dirty="0" smtClean="0">
                <a:solidFill>
                  <a:srgbClr val="000000"/>
                </a:solidFill>
                <a:latin typeface="Times New Roman" pitchFamily="18" charset="0"/>
                <a:cs typeface="Times New Roman" pitchFamily="18" charset="0"/>
                <a:sym typeface="+mn-ea"/>
              </a:rPr>
              <a:t>ақпан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24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ақпан</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25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ақпан</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smtClean="0">
                <a:latin typeface="Times New Roman" pitchFamily="18" charset="0"/>
                <a:cs typeface="Times New Roman" pitchFamily="18" charset="0"/>
              </a:rPr>
              <a:t>Көшпелі бұлтты жауын-шашынсыз. </a:t>
            </a:r>
            <a:r>
              <a:rPr lang="kk-KZ" sz="1100" dirty="0">
                <a:latin typeface="Times New Roman" pitchFamily="18" charset="0"/>
                <a:cs typeface="Times New Roman" pitchFamily="18" charset="0"/>
              </a:rPr>
              <a:t>Түнде және таңертең </a:t>
            </a:r>
            <a:r>
              <a:rPr lang="kk-KZ" sz="1100" dirty="0" smtClean="0">
                <a:latin typeface="Times New Roman" pitchFamily="18" charset="0"/>
                <a:cs typeface="Times New Roman" pitchFamily="18" charset="0"/>
              </a:rPr>
              <a:t>тұман. Жел </a:t>
            </a:r>
            <a:r>
              <a:rPr lang="kk-KZ" sz="1100" dirty="0" smtClean="0">
                <a:latin typeface="Times New Roman" pitchFamily="18" charset="0"/>
                <a:cs typeface="Times New Roman" pitchFamily="18" charset="0"/>
              </a:rPr>
              <a:t>шығыстан соғады, күші 5-10 м/с. Ауа температурасы 15-17 градус аяз.</a:t>
            </a:r>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81320"/>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24 </a:t>
            </a:r>
            <a:r>
              <a:rPr lang="kk-KZ" sz="1100" b="1" dirty="0" smtClean="0">
                <a:solidFill>
                  <a:srgbClr val="000000"/>
                </a:solidFill>
                <a:latin typeface="Times New Roman" panose="02020603050405020304" pitchFamily="18" charset="0"/>
                <a:cs typeface="Times New Roman" panose="02020603050405020304" pitchFamily="18" charset="0"/>
                <a:sym typeface="+mn-ea"/>
              </a:rPr>
              <a:t>ақпан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100" dirty="0">
                <a:solidFill>
                  <a:srgbClr val="000000"/>
                </a:solidFill>
                <a:latin typeface="Times New Roman" panose="02020603050405020304" pitchFamily="18" charset="0"/>
                <a:cs typeface="Times New Roman" panose="02020603050405020304" pitchFamily="18" charset="0"/>
                <a:sym typeface="+mn-ea"/>
              </a:rPr>
              <a:t>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25 </a:t>
            </a:r>
            <a:r>
              <a:rPr lang="kk-KZ" sz="1100" b="1" dirty="0" smtClean="0">
                <a:solidFill>
                  <a:srgbClr val="000000"/>
                </a:solidFill>
                <a:latin typeface="Times New Roman" panose="02020603050405020304" pitchFamily="18" charset="0"/>
                <a:cs typeface="Times New Roman" panose="02020603050405020304" pitchFamily="18" charset="0"/>
                <a:sym typeface="+mn-ea"/>
              </a:rPr>
              <a:t>ақпан </a:t>
            </a:r>
            <a:r>
              <a:rPr lang="kk-KZ" sz="1100" dirty="0">
                <a:solidFill>
                  <a:srgbClr val="000000"/>
                </a:solidFill>
                <a:latin typeface="Times New Roman" panose="02020603050405020304" pitchFamily="18" charset="0"/>
                <a:cs typeface="Times New Roman" panose="02020603050405020304" pitchFamily="18" charset="0"/>
                <a:sym typeface="+mn-ea"/>
              </a:rPr>
              <a:t>түнде метеорологиялық жағдайлар қала атмосферасында ластаушы заттардың </a:t>
            </a:r>
            <a:r>
              <a:rPr lang="kk-KZ" sz="1100" b="1" dirty="0" smtClean="0">
                <a:solidFill>
                  <a:srgbClr val="000000"/>
                </a:solidFill>
                <a:latin typeface="Times New Roman" panose="02020603050405020304" pitchFamily="18" charset="0"/>
                <a:cs typeface="Times New Roman" panose="02020603050405020304" pitchFamily="18" charset="0"/>
                <a:sym typeface="+mn-ea"/>
              </a:rPr>
              <a:t>жиналуы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жоғары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39136</TotalTime>
  <Words>575</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7299</cp:revision>
  <cp:lastPrinted>2021-07-01T03:56:27Z</cp:lastPrinted>
  <dcterms:created xsi:type="dcterms:W3CDTF">2018-03-27T06:03:00Z</dcterms:created>
  <dcterms:modified xsi:type="dcterms:W3CDTF">2026-02-23T06:41:27Z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