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233440"/>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a:latin typeface="Times New Roman" panose="02020603050405020304" pitchFamily="18" charset="0"/>
                <a:cs typeface="Times New Roman" panose="02020603050405020304" pitchFamily="18" charset="0"/>
                <a:sym typeface="+mn-ea"/>
              </a:rPr>
              <a:t>Аздаған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бұлтты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 </a:t>
            </a:r>
            <a:r>
              <a:rPr lang="kk-KZ" sz="1200" kern="1400" dirty="0" smtClean="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 шығыстан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3-8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a:t>
            </a:r>
            <a:r>
              <a:rPr lang="kk-KZ" sz="1200" kern="1400" dirty="0" smtClean="0">
                <a:solidFill>
                  <a:srgbClr val="000000"/>
                </a:solidFill>
                <a:latin typeface="Times New Roman" panose="02020603050405020304" pitchFamily="18" charset="0"/>
                <a:ea typeface="Times New Roman" panose="02020603050405020304" pitchFamily="18" charset="0"/>
              </a:rPr>
              <a:t>түнде </a:t>
            </a:r>
            <a:r>
              <a:rPr lang="kk-KZ" sz="1200" kern="1400" dirty="0" smtClean="0">
                <a:solidFill>
                  <a:srgbClr val="000000"/>
                </a:solidFill>
                <a:latin typeface="Times New Roman" panose="02020603050405020304" pitchFamily="18" charset="0"/>
                <a:ea typeface="Times New Roman" panose="02020603050405020304" pitchFamily="18" charset="0"/>
              </a:rPr>
              <a:t>18-20,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10-12 </a:t>
            </a:r>
            <a:r>
              <a:rPr lang="kk-KZ" sz="1200" kern="1400" dirty="0" smtClean="0">
                <a:solidFill>
                  <a:srgbClr val="000000"/>
                </a:solidFill>
                <a:latin typeface="Times New Roman" panose="02020603050405020304" pitchFamily="18" charset="0"/>
                <a:ea typeface="Times New Roman" panose="02020603050405020304" pitchFamily="18" charset="0"/>
              </a:rPr>
              <a:t>градус аяз болады</a:t>
            </a:r>
            <a:r>
              <a:rPr lang="kk-KZ" sz="1200" kern="1400" dirty="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25 </a:t>
            </a:r>
            <a:r>
              <a:rPr lang="kk-KZ" altLang="ru-RU" sz="1200" b="1" dirty="0" smtClean="0">
                <a:latin typeface="Times New Roman" panose="02020603050405020304" pitchFamily="18" charset="0"/>
                <a:cs typeface="Times New Roman" panose="02020603050405020304" pitchFamily="18" charset="0"/>
                <a:sym typeface="+mn-ea"/>
              </a:rPr>
              <a:t>ақпанға</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Аздаған бұлтты, жауын-шашынсыз. Шығыстан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1-6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1900224"/>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0,879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05734"/>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41736</TotalTime>
  <Words>520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6587</cp:revision>
  <cp:lastPrinted>2021-07-01T07:38:07Z</cp:lastPrinted>
  <dcterms:created xsi:type="dcterms:W3CDTF">2018-03-27T06:03:00Z</dcterms:created>
  <dcterms:modified xsi:type="dcterms:W3CDTF">2026-02-23T07:03:08Z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